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itillium Web" panose="00000500000000000000" pitchFamily="2" charset="0"/>
      <p:regular r:id="rId19"/>
      <p:bold r:id="rId20"/>
      <p:italic r:id="rId21"/>
      <p:boldItalic r:id="rId22"/>
    </p:embeddedFont>
    <p:embeddedFont>
      <p:font typeface="Ubuntu" panose="020B0504030602030204" pitchFamily="34" charset="0"/>
      <p:regular r:id="rId23"/>
      <p:bold r:id="rId24"/>
      <p:italic r:id="rId25"/>
      <p:boldItalic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E51A0-76C6-4F62-9600-CA1E03864C29}" type="datetimeFigureOut">
              <a:rPr lang="pt-BR" smtClean="0"/>
              <a:t>20/04/2025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E43BD-1FEC-4115-A02D-E4927BF98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12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F172E0A-F124-DDB8-A11B-EFB2AEC52525}"/>
              </a:ext>
            </a:extLst>
          </p:cNvPr>
          <p:cNvSpPr/>
          <p:nvPr userDrawn="1"/>
        </p:nvSpPr>
        <p:spPr>
          <a:xfrm>
            <a:off x="1" y="5976851"/>
            <a:ext cx="12192000" cy="881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73A956-3601-2044-B403-473F0F25AA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270" y="3276914"/>
            <a:ext cx="10565478" cy="163496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9C528D-96C3-2042-F711-22984D046B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1270" y="5003955"/>
            <a:ext cx="10565478" cy="11985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 do trabalho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2576ED64-74DD-7C48-F655-0F90F2190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271" y="2899248"/>
            <a:ext cx="10565477" cy="37766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“</a:t>
            </a:r>
            <a:r>
              <a:rPr lang="pt-BR" dirty="0" err="1"/>
              <a:t>ST</a:t>
            </a:r>
            <a:r>
              <a:rPr lang="pt-BR" dirty="0"/>
              <a:t> X: Nome da seção temática” OU “Sessão Livre” OU “Seminário de Teses”</a:t>
            </a:r>
          </a:p>
        </p:txBody>
      </p:sp>
      <p:sp>
        <p:nvSpPr>
          <p:cNvPr id="5" name="Espaço Reservado para Texto 10">
            <a:extLst>
              <a:ext uri="{FF2B5EF4-FFF2-40B4-BE49-F238E27FC236}">
                <a16:creationId xmlns:a16="http://schemas.microsoft.com/office/drawing/2014/main" id="{519459B6-E2A8-EFE2-B712-CEFB9E6AF5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270" y="6202517"/>
            <a:ext cx="10565478" cy="377665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Nome 1 (Filiação 1); Nome 2 (Filiação 2);...</a:t>
            </a:r>
          </a:p>
        </p:txBody>
      </p:sp>
      <p:pic>
        <p:nvPicPr>
          <p:cNvPr id="7" name="Gráfico 1">
            <a:extLst>
              <a:ext uri="{FF2B5EF4-FFF2-40B4-BE49-F238E27FC236}">
                <a16:creationId xmlns:a16="http://schemas.microsoft.com/office/drawing/2014/main" id="{C24C8D29-30CB-8B82-200F-90582496E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4" b="164"/>
          <a:stretch>
            <a:fillRect/>
          </a:stretch>
        </p:blipFill>
        <p:spPr bwMode="auto">
          <a:xfrm>
            <a:off x="0" y="0"/>
            <a:ext cx="12192000" cy="289924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178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7808-5EAC-7C43-259B-3BEC902A1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Título slide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6C8FE30-213E-C882-9701-069D6B038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548128-F1E1-07EA-B921-06A897CD7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906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0B2C36E-91E4-002E-ADAC-73D1ADDA0708}"/>
              </a:ext>
            </a:extLst>
          </p:cNvPr>
          <p:cNvSpPr/>
          <p:nvPr userDrawn="1"/>
        </p:nvSpPr>
        <p:spPr>
          <a:xfrm>
            <a:off x="0" y="0"/>
            <a:ext cx="45221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8D4C16-4A6C-EC02-14F8-94E68F4EB5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11834" y="997527"/>
            <a:ext cx="6035616" cy="32419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Autor 1</a:t>
            </a:r>
          </a:p>
          <a:p>
            <a:pPr lvl="0"/>
            <a:endParaRPr lang="pt-BR" dirty="0"/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2DDA3757-3B5C-1D9F-C959-A07773AF95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311834" y="1324495"/>
            <a:ext cx="6035616" cy="2549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Filiação 1</a:t>
            </a:r>
          </a:p>
          <a:p>
            <a:pPr lvl="0"/>
            <a:endParaRPr lang="pt-BR" dirty="0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FF73639D-C412-5A68-667F-075C59D6B42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311834" y="1579418"/>
            <a:ext cx="6035616" cy="2549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E-mail:</a:t>
            </a:r>
          </a:p>
          <a:p>
            <a:pPr lvl="0"/>
            <a:endParaRPr lang="pt-BR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E44E06A-9601-1E78-435F-9AD4085ABAC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11834" y="2016702"/>
            <a:ext cx="6035616" cy="32419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Autor 2</a:t>
            </a:r>
          </a:p>
          <a:p>
            <a:pPr lvl="0"/>
            <a:endParaRPr lang="pt-BR" dirty="0"/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78FC77AA-BAF8-CE5C-F36F-09B247DB91C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11834" y="2343670"/>
            <a:ext cx="6035616" cy="2549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Filiação 2</a:t>
            </a:r>
          </a:p>
          <a:p>
            <a:pPr lvl="0"/>
            <a:endParaRPr lang="pt-BR" dirty="0"/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93CCEB4D-DA95-BB45-F0A5-BAA44BDBA45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311834" y="2598593"/>
            <a:ext cx="6035616" cy="2549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E-mail:</a:t>
            </a:r>
          </a:p>
          <a:p>
            <a:pPr lvl="0"/>
            <a:endParaRPr lang="pt-BR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A61D447B-9992-23D0-67C9-2B1C2FC8E3C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311834" y="3035877"/>
            <a:ext cx="6035616" cy="32419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Autor 3</a:t>
            </a:r>
          </a:p>
          <a:p>
            <a:pPr lvl="0"/>
            <a:endParaRPr lang="pt-BR" dirty="0"/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BFB6AE13-CCC7-D201-8584-00F502586FE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311834" y="3362845"/>
            <a:ext cx="6035616" cy="2549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Filiação 3</a:t>
            </a:r>
          </a:p>
          <a:p>
            <a:pPr lvl="0"/>
            <a:endParaRPr lang="pt-BR" dirty="0"/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E4CC143E-FB80-AD36-0DCD-23433C7FCEC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311834" y="3617768"/>
            <a:ext cx="6035616" cy="2549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E-mail:</a:t>
            </a:r>
          </a:p>
          <a:p>
            <a:pPr lvl="0"/>
            <a:endParaRPr lang="pt-BR" dirty="0"/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F2625A55-4B14-3073-8790-CC68652479F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311834" y="4055052"/>
            <a:ext cx="6035616" cy="32419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Autor 4</a:t>
            </a:r>
          </a:p>
          <a:p>
            <a:pPr lvl="0"/>
            <a:endParaRPr lang="pt-BR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A0C273A8-84FC-BD67-60E7-786D6BFE734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311834" y="4382020"/>
            <a:ext cx="6035616" cy="2549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Filiação 4</a:t>
            </a:r>
          </a:p>
          <a:p>
            <a:pPr lvl="0"/>
            <a:endParaRPr lang="pt-BR" dirty="0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508DF006-3082-7BEA-126E-162971ADAC8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311834" y="4636943"/>
            <a:ext cx="6035616" cy="2549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E-mail:</a:t>
            </a:r>
          </a:p>
          <a:p>
            <a:pPr lvl="0"/>
            <a:endParaRPr lang="pt-BR" dirty="0"/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F382C0A9-FC8B-3151-CD77-257DF57C5D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311834" y="5023660"/>
            <a:ext cx="6035616" cy="32419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Autor 5</a:t>
            </a:r>
          </a:p>
          <a:p>
            <a:pPr lvl="0"/>
            <a:endParaRPr lang="pt-BR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41C6E66F-60AE-8DBD-DF24-36A67470561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311834" y="5350628"/>
            <a:ext cx="6035616" cy="2549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Filiação 5</a:t>
            </a:r>
          </a:p>
          <a:p>
            <a:pPr lvl="0"/>
            <a:endParaRPr lang="pt-BR" dirty="0"/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C5901F9D-24F5-97F6-026B-4B17B8CC2FC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311834" y="5605551"/>
            <a:ext cx="6035616" cy="2549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E-mail:</a:t>
            </a:r>
          </a:p>
          <a:p>
            <a:pPr lvl="0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24D5AE0-EF6A-85CB-6F6C-369E50BAC310}"/>
              </a:ext>
            </a:extLst>
          </p:cNvPr>
          <p:cNvSpPr/>
          <p:nvPr userDrawn="1"/>
        </p:nvSpPr>
        <p:spPr>
          <a:xfrm>
            <a:off x="4522124" y="6115397"/>
            <a:ext cx="7669876" cy="74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6B4223-89BC-E107-C254-C675D70C2B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" y="993630"/>
            <a:ext cx="2857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B2FDF56-EF95-5CDD-D522-DA31696EAC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075" y="2598593"/>
            <a:ext cx="3352800" cy="3743470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Utilize este espaço para os logotipos das filiações ou patrocínios. Utilize, preferencialmente, logotipos monocromáticos brancos (também chamadas de negativas), como a do XXI ENANPUR mostrado acima. Apague esta caixa de texto</a:t>
            </a:r>
          </a:p>
        </p:txBody>
      </p:sp>
    </p:spTree>
    <p:extLst>
      <p:ext uri="{BB962C8B-B14F-4D97-AF65-F5344CB8AC3E}">
        <p14:creationId xmlns:p14="http://schemas.microsoft.com/office/powerpoint/2010/main" val="66341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5EFE20A-6713-A698-483F-77EE930BD88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D6C9E9-704A-02FF-299F-3B5476DB2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12863"/>
            <a:ext cx="5067993" cy="51800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b="0" dirty="0"/>
              <a:t>Insira as referências utilizadas no slide.</a:t>
            </a:r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44D47767-6EBD-F036-8F3F-3136F1529B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809" y="1296152"/>
            <a:ext cx="5067993" cy="51800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b="0" dirty="0"/>
              <a:t>Insira as referências utilizadas no slide.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A8BDF5-89B3-94EE-13CC-A0F2489D0F8E}"/>
              </a:ext>
            </a:extLst>
          </p:cNvPr>
          <p:cNvSpPr txBox="1"/>
          <p:nvPr userDrawn="1"/>
        </p:nvSpPr>
        <p:spPr>
          <a:xfrm>
            <a:off x="838200" y="42451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</a:rPr>
              <a:t>REFERÊNCIAS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35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FB1C0-82E4-1081-F67F-479979F3B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dirty="0"/>
              <a:t>Título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8D4C16-4A6C-EC02-14F8-94E68F4EB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13931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B3524-B7D4-E377-0885-7A98D5482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Título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99DA87-50C8-798C-E53F-945AB2D1A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6108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A9D60-B49D-DE9B-D7EA-19123781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Título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2AD9DC-5A0F-A449-85E5-A5137D908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0CCBEF-15A2-C7C0-3E85-6B6DA1410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4763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44041-6180-83B5-6253-081C48BE1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slide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362BBE-95F3-2814-3D9E-9762E89F2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E29015-4192-4339-B219-A38574920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FB1CBC-C1DF-56E7-C8C1-318ADA907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C27ED5-1771-437A-AE49-7E95BFA1D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151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C6596-5A32-03A3-86DC-370196162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Título slide</a:t>
            </a:r>
          </a:p>
        </p:txBody>
      </p:sp>
    </p:spTree>
    <p:extLst>
      <p:ext uri="{BB962C8B-B14F-4D97-AF65-F5344CB8AC3E}">
        <p14:creationId xmlns:p14="http://schemas.microsoft.com/office/powerpoint/2010/main" val="365845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6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E921652A-93CD-07D0-C92D-AEC2FE65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987425"/>
            <a:ext cx="1039336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1311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1A44C-072D-79C1-6499-4EF6BC093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Título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C818E3-B7C3-EFC6-5732-4EAD1EAF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C7FBB8-6FCD-A91B-6888-DD91752E5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22788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1">
            <a:extLst>
              <a:ext uri="{FF2B5EF4-FFF2-40B4-BE49-F238E27FC236}">
                <a16:creationId xmlns:a16="http://schemas.microsoft.com/office/drawing/2014/main" id="{B1A34BC2-7F16-437B-F45C-FD1BD0458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40190" b="21511"/>
          <a:stretch/>
        </p:blipFill>
        <p:spPr>
          <a:xfrm>
            <a:off x="0" y="6293839"/>
            <a:ext cx="12192001" cy="55695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593B031-FE3C-21F8-E185-1100AD1A326A}"/>
              </a:ext>
            </a:extLst>
          </p:cNvPr>
          <p:cNvSpPr/>
          <p:nvPr userDrawn="1"/>
        </p:nvSpPr>
        <p:spPr>
          <a:xfrm>
            <a:off x="1662545" y="6347870"/>
            <a:ext cx="5935288" cy="44888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766802-2DA8-F303-93B0-B0B71730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94392C-A679-CF40-1F70-11446E4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B2B018-0821-FAB2-78B5-BBA51E9AA960}"/>
              </a:ext>
            </a:extLst>
          </p:cNvPr>
          <p:cNvSpPr txBox="1"/>
          <p:nvPr userDrawn="1"/>
        </p:nvSpPr>
        <p:spPr>
          <a:xfrm>
            <a:off x="838200" y="6433815"/>
            <a:ext cx="63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+mj-lt"/>
              </a:rPr>
              <a:t>XXI</a:t>
            </a:r>
            <a:r>
              <a:rPr lang="pt-BR" sz="1200" b="1" dirty="0">
                <a:solidFill>
                  <a:schemeClr val="accent1"/>
                </a:solidFill>
                <a:latin typeface="+mj-lt"/>
              </a:rPr>
              <a:t> ENANPUR	Curitiba, 19 a 23 de maio de 2025 </a:t>
            </a:r>
          </a:p>
        </p:txBody>
      </p:sp>
    </p:spTree>
    <p:extLst>
      <p:ext uri="{BB962C8B-B14F-4D97-AF65-F5344CB8AC3E}">
        <p14:creationId xmlns:p14="http://schemas.microsoft.com/office/powerpoint/2010/main" val="15968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  <p:sldLayoutId id="2147483660" r:id="rId11"/>
    <p:sldLayoutId id="214748365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0" cap="all" normalizeH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2A76FB7-0B27-38C2-765D-D7E661AB0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cap="all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45F32B-C68E-0241-46B1-602D40AD0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E7D5F13-57CD-C6FD-6673-1243BB1A44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9ED5738-8321-A1D0-4CF1-DD8C1BEF9A0B}"/>
              </a:ext>
            </a:extLst>
          </p:cNvPr>
          <p:cNvSpPr/>
          <p:nvPr/>
        </p:nvSpPr>
        <p:spPr>
          <a:xfrm>
            <a:off x="831269" y="3276915"/>
            <a:ext cx="10565477" cy="159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rmAutofit/>
          </a:bodyPr>
          <a:lstStyle/>
          <a:p>
            <a:r>
              <a:rPr lang="pt-BR" sz="5400" b="1" cap="all" dirty="0">
                <a:solidFill>
                  <a:schemeClr val="tx2"/>
                </a:solidFill>
                <a:latin typeface="+mj-lt"/>
              </a:rPr>
              <a:t>Título do trabalho</a:t>
            </a:r>
            <a:endParaRPr lang="pt-BR" sz="2000" b="1" cap="all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213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ABCB8-0704-31FE-C27A-1E409879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360758-3BBB-EFAE-A9F3-32416867267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6F38F5-7FE5-C574-D9C3-C50027DB6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74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A82F545-8CE9-A687-08E1-8A15D45B8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BD4D8A-3311-192A-33E9-35E6C448A36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477AE2-9C4B-90FC-B096-D7AFD864C98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454909-8942-32F7-489C-B824DBF971F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6FECE33-D63F-3DF9-3C50-F785719615B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9A471E8-F49A-1A1D-48D0-69C436848F2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59AE2C0-64DC-9937-6055-4EF5C3E5F189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B6516A40-73F4-3400-F27B-D383C81B7532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37EB642-595C-4B89-2993-8B117F0AE1C4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B82E81FC-56AB-59ED-9139-367D11B4EA80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9D1325E9-B9B0-AFE2-4270-906C5FF0BB39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AB1A8469-D98D-0A05-08EB-3783FB061EBF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7E69B219-6766-A396-F6FE-884404DA2588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E98A8F63-52D4-81BC-3511-DBA675FA3368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127ADD68-95BC-9804-CDFB-B42E22983F79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820AAFE8-5EDE-2DA9-0ED0-4F6A49ACC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427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6BCC416-E17E-A1F9-BB99-0B1EF42A0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0446D2-5E13-7D83-BDCC-2E9B5A11A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5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6EE43-B4DB-2DF4-E9EA-613D19B9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782856-6A71-BD4C-D699-25FE33CB7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33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3735E-65F1-8723-B046-269F7265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9527A8-C744-4F37-14B9-E9EAC9E5F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7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DED49-95EA-D106-DFB0-4F385FDA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7D65B0-7EE8-3690-48EF-852C027AE3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1415AD-5260-1DBC-BACC-AFECBB38EA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A72DB-56DF-01CD-0CCD-8F5F5424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EAF92F-D26A-7483-4808-1416A2696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7AA5F4-0291-34E3-D73F-67AC5C42C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D0EB07-F3C6-BCEB-5283-E8E45EF65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D79B2BD-E43B-1F6C-4AEF-17D728E1E9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15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55301-2321-43AF-7593-ECA4982C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6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70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D0F4428-9B74-EE97-EAFA-522AC560C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69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0C5AE-ACFC-B0D0-1D28-687F9992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3088F3-63D9-B0D6-FAC0-A71C10FDE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83366D-384F-55C1-FA4D-FBB796440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21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XXI ENANPUR">
      <a:dk1>
        <a:srgbClr val="212121"/>
      </a:dk1>
      <a:lt1>
        <a:sysClr val="window" lastClr="FFFFFF"/>
      </a:lt1>
      <a:dk2>
        <a:srgbClr val="B21917"/>
      </a:dk2>
      <a:lt2>
        <a:srgbClr val="EEECE1"/>
      </a:lt2>
      <a:accent1>
        <a:srgbClr val="3C3C3B"/>
      </a:accent1>
      <a:accent2>
        <a:srgbClr val="71706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Ubuntu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Wingdings</vt:lpstr>
      <vt:lpstr>Arial</vt:lpstr>
      <vt:lpstr>Calibri</vt:lpstr>
      <vt:lpstr>Ubuntu</vt:lpstr>
      <vt:lpstr>Titillium Web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Ransolim</dc:creator>
  <cp:lastModifiedBy>Eduardo Ransolim</cp:lastModifiedBy>
  <cp:revision>11</cp:revision>
  <dcterms:created xsi:type="dcterms:W3CDTF">2025-04-07T22:37:52Z</dcterms:created>
  <dcterms:modified xsi:type="dcterms:W3CDTF">2025-04-21T02:27:56Z</dcterms:modified>
</cp:coreProperties>
</file>